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sldIdLst>
    <p:sldId id="21453" r:id="rId3"/>
    <p:sldId id="260" r:id="rId4"/>
    <p:sldId id="257" r:id="rId5"/>
    <p:sldId id="263" r:id="rId6"/>
    <p:sldId id="261" r:id="rId7"/>
    <p:sldId id="21458" r:id="rId8"/>
    <p:sldId id="21455" r:id="rId9"/>
    <p:sldId id="21456" r:id="rId10"/>
    <p:sldId id="214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3D7F2-FA1B-4D61-8B84-A3C7ADD9EAB9}" v="21" dt="2022-10-13T12:05:34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42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vi Kumar" userId="438ff1f2-333d-4413-820e-9503a9c6cac1" providerId="ADAL" clId="{A463D7F2-FA1B-4D61-8B84-A3C7ADD9EAB9}"/>
    <pc:docChg chg="undo redo custSel addSld delSld modSld sldOrd">
      <pc:chgData name="Janavi Kumar" userId="438ff1f2-333d-4413-820e-9503a9c6cac1" providerId="ADAL" clId="{A463D7F2-FA1B-4D61-8B84-A3C7ADD9EAB9}" dt="2022-10-13T13:46:12.236" v="1944" actId="14100"/>
      <pc:docMkLst>
        <pc:docMk/>
      </pc:docMkLst>
      <pc:sldChg chg="modSp del mod">
        <pc:chgData name="Janavi Kumar" userId="438ff1f2-333d-4413-820e-9503a9c6cac1" providerId="ADAL" clId="{A463D7F2-FA1B-4D61-8B84-A3C7ADD9EAB9}" dt="2022-10-12T19:52:10.780" v="173" actId="47"/>
        <pc:sldMkLst>
          <pc:docMk/>
          <pc:sldMk cId="11719220" sldId="256"/>
        </pc:sldMkLst>
        <pc:spChg chg="mod">
          <ac:chgData name="Janavi Kumar" userId="438ff1f2-333d-4413-820e-9503a9c6cac1" providerId="ADAL" clId="{A463D7F2-FA1B-4D61-8B84-A3C7ADD9EAB9}" dt="2022-10-12T19:52:01.098" v="164" actId="21"/>
          <ac:spMkLst>
            <pc:docMk/>
            <pc:sldMk cId="11719220" sldId="256"/>
            <ac:spMk id="2" creationId="{FDEC8479-4612-7E30-324E-6F72EFB3DE63}"/>
          </ac:spMkLst>
        </pc:spChg>
      </pc:sldChg>
      <pc:sldChg chg="addSp delSp modSp mod setBg">
        <pc:chgData name="Janavi Kumar" userId="438ff1f2-333d-4413-820e-9503a9c6cac1" providerId="ADAL" clId="{A463D7F2-FA1B-4D61-8B84-A3C7ADD9EAB9}" dt="2022-10-13T11:51:19.795" v="349" actId="20577"/>
        <pc:sldMkLst>
          <pc:docMk/>
          <pc:sldMk cId="3641563278" sldId="257"/>
        </pc:sldMkLst>
        <pc:spChg chg="mod">
          <ac:chgData name="Janavi Kumar" userId="438ff1f2-333d-4413-820e-9503a9c6cac1" providerId="ADAL" clId="{A463D7F2-FA1B-4D61-8B84-A3C7ADD9EAB9}" dt="2022-10-12T19:52:45.303" v="185" actId="1076"/>
          <ac:spMkLst>
            <pc:docMk/>
            <pc:sldMk cId="3641563278" sldId="257"/>
            <ac:spMk id="2" creationId="{E7F1D367-C288-D574-5EB0-CAD438294B98}"/>
          </ac:spMkLst>
        </pc:spChg>
        <pc:spChg chg="mod">
          <ac:chgData name="Janavi Kumar" userId="438ff1f2-333d-4413-820e-9503a9c6cac1" providerId="ADAL" clId="{A463D7F2-FA1B-4D61-8B84-A3C7ADD9EAB9}" dt="2022-10-13T11:51:19.795" v="349" actId="20577"/>
          <ac:spMkLst>
            <pc:docMk/>
            <pc:sldMk cId="3641563278" sldId="257"/>
            <ac:spMk id="3" creationId="{9832E2AD-6F3A-BE53-F2CF-A382E6CF0F1E}"/>
          </ac:spMkLst>
        </pc:spChg>
        <pc:spChg chg="add del mod">
          <ac:chgData name="Janavi Kumar" userId="438ff1f2-333d-4413-820e-9503a9c6cac1" providerId="ADAL" clId="{A463D7F2-FA1B-4D61-8B84-A3C7ADD9EAB9}" dt="2022-10-12T19:54:26.098" v="204" actId="11529"/>
          <ac:spMkLst>
            <pc:docMk/>
            <pc:sldMk cId="3641563278" sldId="257"/>
            <ac:spMk id="4" creationId="{C222F768-D311-360F-958E-A82E63AD61D7}"/>
          </ac:spMkLst>
        </pc:spChg>
        <pc:spChg chg="add mod">
          <ac:chgData name="Janavi Kumar" userId="438ff1f2-333d-4413-820e-9503a9c6cac1" providerId="ADAL" clId="{A463D7F2-FA1B-4D61-8B84-A3C7ADD9EAB9}" dt="2022-10-12T19:54:40.715" v="210" actId="113"/>
          <ac:spMkLst>
            <pc:docMk/>
            <pc:sldMk cId="3641563278" sldId="257"/>
            <ac:spMk id="6" creationId="{1ACDE9EF-2BA8-19D6-B9B0-A4BA809892C3}"/>
          </ac:spMkLst>
        </pc:spChg>
        <pc:picChg chg="mod modCrop">
          <ac:chgData name="Janavi Kumar" userId="438ff1f2-333d-4413-820e-9503a9c6cac1" providerId="ADAL" clId="{A463D7F2-FA1B-4D61-8B84-A3C7ADD9EAB9}" dt="2022-10-12T19:55:37.034" v="271" actId="14100"/>
          <ac:picMkLst>
            <pc:docMk/>
            <pc:sldMk cId="3641563278" sldId="257"/>
            <ac:picMk id="5" creationId="{09F57426-CEA2-E033-AA86-A9FCDCF36640}"/>
          </ac:picMkLst>
        </pc:picChg>
        <pc:picChg chg="mod">
          <ac:chgData name="Janavi Kumar" userId="438ff1f2-333d-4413-820e-9503a9c6cac1" providerId="ADAL" clId="{A463D7F2-FA1B-4D61-8B84-A3C7ADD9EAB9}" dt="2022-10-12T19:54:08.282" v="198" actId="1076"/>
          <ac:picMkLst>
            <pc:docMk/>
            <pc:sldMk cId="3641563278" sldId="257"/>
            <ac:picMk id="7" creationId="{A4108EDC-5CF2-85B1-49D8-3544DB22C940}"/>
          </ac:picMkLst>
        </pc:picChg>
      </pc:sldChg>
      <pc:sldChg chg="modSp del mod ord setBg">
        <pc:chgData name="Janavi Kumar" userId="438ff1f2-333d-4413-820e-9503a9c6cac1" providerId="ADAL" clId="{A463D7F2-FA1B-4D61-8B84-A3C7ADD9EAB9}" dt="2022-10-12T20:05:19.367" v="344" actId="47"/>
        <pc:sldMkLst>
          <pc:docMk/>
          <pc:sldMk cId="1530853350" sldId="258"/>
        </pc:sldMkLst>
        <pc:spChg chg="mod">
          <ac:chgData name="Janavi Kumar" userId="438ff1f2-333d-4413-820e-9503a9c6cac1" providerId="ADAL" clId="{A463D7F2-FA1B-4D61-8B84-A3C7ADD9EAB9}" dt="2022-10-12T19:52:24.176" v="179"/>
          <ac:spMkLst>
            <pc:docMk/>
            <pc:sldMk cId="1530853350" sldId="258"/>
            <ac:spMk id="2" creationId="{87515208-EA6E-CB59-DE98-D239F34682A8}"/>
          </ac:spMkLst>
        </pc:spChg>
        <pc:spChg chg="mod">
          <ac:chgData name="Janavi Kumar" userId="438ff1f2-333d-4413-820e-9503a9c6cac1" providerId="ADAL" clId="{A463D7F2-FA1B-4D61-8B84-A3C7ADD9EAB9}" dt="2022-10-12T20:03:35.166" v="330" actId="21"/>
          <ac:spMkLst>
            <pc:docMk/>
            <pc:sldMk cId="1530853350" sldId="258"/>
            <ac:spMk id="3" creationId="{2143A3B1-8FA8-91B9-FC2F-1BA925075676}"/>
          </ac:spMkLst>
        </pc:spChg>
      </pc:sldChg>
      <pc:sldChg chg="modSp add del mod setBg">
        <pc:chgData name="Janavi Kumar" userId="438ff1f2-333d-4413-820e-9503a9c6cac1" providerId="ADAL" clId="{A463D7F2-FA1B-4D61-8B84-A3C7ADD9EAB9}" dt="2022-10-13T13:03:13.523" v="1929" actId="47"/>
        <pc:sldMkLst>
          <pc:docMk/>
          <pc:sldMk cId="1686179345" sldId="259"/>
        </pc:sldMkLst>
        <pc:spChg chg="mod">
          <ac:chgData name="Janavi Kumar" userId="438ff1f2-333d-4413-820e-9503a9c6cac1" providerId="ADAL" clId="{A463D7F2-FA1B-4D61-8B84-A3C7ADD9EAB9}" dt="2022-10-12T19:52:31.939" v="182"/>
          <ac:spMkLst>
            <pc:docMk/>
            <pc:sldMk cId="1686179345" sldId="259"/>
            <ac:spMk id="2" creationId="{FB41197E-6FCE-0ADD-931D-617A0921B8CC}"/>
          </ac:spMkLst>
        </pc:spChg>
        <pc:spChg chg="mod">
          <ac:chgData name="Janavi Kumar" userId="438ff1f2-333d-4413-820e-9503a9c6cac1" providerId="ADAL" clId="{A463D7F2-FA1B-4D61-8B84-A3C7ADD9EAB9}" dt="2022-10-12T19:52:26.370" v="181" actId="27636"/>
          <ac:spMkLst>
            <pc:docMk/>
            <pc:sldMk cId="1686179345" sldId="259"/>
            <ac:spMk id="3" creationId="{B6D625AD-94A2-4DFB-26E5-D846AB0B29F1}"/>
          </ac:spMkLst>
        </pc:spChg>
      </pc:sldChg>
      <pc:sldChg chg="modSp mod setBg">
        <pc:chgData name="Janavi Kumar" userId="438ff1f2-333d-4413-820e-9503a9c6cac1" providerId="ADAL" clId="{A463D7F2-FA1B-4D61-8B84-A3C7ADD9EAB9}" dt="2022-10-13T13:04:17.968" v="1942" actId="108"/>
        <pc:sldMkLst>
          <pc:docMk/>
          <pc:sldMk cId="57011958" sldId="260"/>
        </pc:sldMkLst>
        <pc:spChg chg="mod">
          <ac:chgData name="Janavi Kumar" userId="438ff1f2-333d-4413-820e-9503a9c6cac1" providerId="ADAL" clId="{A463D7F2-FA1B-4D61-8B84-A3C7ADD9EAB9}" dt="2022-10-13T12:22:27.923" v="1258" actId="20577"/>
          <ac:spMkLst>
            <pc:docMk/>
            <pc:sldMk cId="57011958" sldId="260"/>
            <ac:spMk id="2" creationId="{7457F0F0-0D6C-CC97-EDF1-CF38AC879ACC}"/>
          </ac:spMkLst>
        </pc:spChg>
        <pc:spChg chg="mod">
          <ac:chgData name="Janavi Kumar" userId="438ff1f2-333d-4413-820e-9503a9c6cac1" providerId="ADAL" clId="{A463D7F2-FA1B-4D61-8B84-A3C7ADD9EAB9}" dt="2022-10-13T13:04:17.968" v="1942" actId="108"/>
          <ac:spMkLst>
            <pc:docMk/>
            <pc:sldMk cId="57011958" sldId="260"/>
            <ac:spMk id="3" creationId="{9AA451D7-9116-827F-C448-6393C20ED03A}"/>
          </ac:spMkLst>
        </pc:spChg>
      </pc:sldChg>
      <pc:sldChg chg="addSp delSp modSp mod ord setBg">
        <pc:chgData name="Janavi Kumar" userId="438ff1f2-333d-4413-820e-9503a9c6cac1" providerId="ADAL" clId="{A463D7F2-FA1B-4D61-8B84-A3C7ADD9EAB9}" dt="2022-10-13T13:03:29.170" v="1934" actId="6549"/>
        <pc:sldMkLst>
          <pc:docMk/>
          <pc:sldMk cId="332911800" sldId="261"/>
        </pc:sldMkLst>
        <pc:spChg chg="mod">
          <ac:chgData name="Janavi Kumar" userId="438ff1f2-333d-4413-820e-9503a9c6cac1" providerId="ADAL" clId="{A463D7F2-FA1B-4D61-8B84-A3C7ADD9EAB9}" dt="2022-10-10T16:58:03.107" v="1" actId="1076"/>
          <ac:spMkLst>
            <pc:docMk/>
            <pc:sldMk cId="332911800" sldId="261"/>
            <ac:spMk id="2" creationId="{18169AF9-2548-A872-B461-98559ED8C9C6}"/>
          </ac:spMkLst>
        </pc:spChg>
        <pc:spChg chg="mod">
          <ac:chgData name="Janavi Kumar" userId="438ff1f2-333d-4413-820e-9503a9c6cac1" providerId="ADAL" clId="{A463D7F2-FA1B-4D61-8B84-A3C7ADD9EAB9}" dt="2022-10-13T13:03:29.170" v="1934" actId="6549"/>
          <ac:spMkLst>
            <pc:docMk/>
            <pc:sldMk cId="332911800" sldId="261"/>
            <ac:spMk id="3" creationId="{FFA179B2-C6C7-20B2-B49A-CF21E4E787E1}"/>
          </ac:spMkLst>
        </pc:spChg>
        <pc:spChg chg="add del mod">
          <ac:chgData name="Janavi Kumar" userId="438ff1f2-333d-4413-820e-9503a9c6cac1" providerId="ADAL" clId="{A463D7F2-FA1B-4D61-8B84-A3C7ADD9EAB9}" dt="2022-10-13T12:06:38.714" v="625"/>
          <ac:spMkLst>
            <pc:docMk/>
            <pc:sldMk cId="332911800" sldId="261"/>
            <ac:spMk id="5" creationId="{0826F7D3-51C8-A6C3-C031-CDEBDC54BF90}"/>
          </ac:spMkLst>
        </pc:spChg>
      </pc:sldChg>
      <pc:sldChg chg="addSp delSp modSp mod ord setBg">
        <pc:chgData name="Janavi Kumar" userId="438ff1f2-333d-4413-820e-9503a9c6cac1" providerId="ADAL" clId="{A463D7F2-FA1B-4D61-8B84-A3C7ADD9EAB9}" dt="2022-10-13T13:03:42.439" v="1935" actId="20577"/>
        <pc:sldMkLst>
          <pc:docMk/>
          <pc:sldMk cId="1961703073" sldId="263"/>
        </pc:sldMkLst>
        <pc:spChg chg="mod">
          <ac:chgData name="Janavi Kumar" userId="438ff1f2-333d-4413-820e-9503a9c6cac1" providerId="ADAL" clId="{A463D7F2-FA1B-4D61-8B84-A3C7ADD9EAB9}" dt="2022-10-12T19:56:32.722" v="293" actId="1076"/>
          <ac:spMkLst>
            <pc:docMk/>
            <pc:sldMk cId="1961703073" sldId="263"/>
            <ac:spMk id="2" creationId="{E200DFD1-21C4-1721-ED0E-1E164404ADA1}"/>
          </ac:spMkLst>
        </pc:spChg>
        <pc:spChg chg="mod">
          <ac:chgData name="Janavi Kumar" userId="438ff1f2-333d-4413-820e-9503a9c6cac1" providerId="ADAL" clId="{A463D7F2-FA1B-4D61-8B84-A3C7ADD9EAB9}" dt="2022-10-13T13:03:42.439" v="1935" actId="20577"/>
          <ac:spMkLst>
            <pc:docMk/>
            <pc:sldMk cId="1961703073" sldId="263"/>
            <ac:spMk id="3" creationId="{64D9B417-562F-1B8E-A393-6F61CF01ACD0}"/>
          </ac:spMkLst>
        </pc:spChg>
        <pc:spChg chg="add del">
          <ac:chgData name="Janavi Kumar" userId="438ff1f2-333d-4413-820e-9503a9c6cac1" providerId="ADAL" clId="{A463D7F2-FA1B-4D61-8B84-A3C7ADD9EAB9}" dt="2022-10-12T20:01:02.637" v="302" actId="478"/>
          <ac:spMkLst>
            <pc:docMk/>
            <pc:sldMk cId="1961703073" sldId="263"/>
            <ac:spMk id="8" creationId="{05A93F24-AB5A-556A-3C05-5BEDF29020AD}"/>
          </ac:spMkLst>
        </pc:spChg>
        <pc:picChg chg="mod">
          <ac:chgData name="Janavi Kumar" userId="438ff1f2-333d-4413-820e-9503a9c6cac1" providerId="ADAL" clId="{A463D7F2-FA1B-4D61-8B84-A3C7ADD9EAB9}" dt="2022-10-12T20:01:24.099" v="304" actId="1076"/>
          <ac:picMkLst>
            <pc:docMk/>
            <pc:sldMk cId="1961703073" sldId="263"/>
            <ac:picMk id="5" creationId="{2716B97D-4E4F-5DC3-A8AB-0FD395AB844F}"/>
          </ac:picMkLst>
        </pc:picChg>
        <pc:picChg chg="del mod">
          <ac:chgData name="Janavi Kumar" userId="438ff1f2-333d-4413-820e-9503a9c6cac1" providerId="ADAL" clId="{A463D7F2-FA1B-4D61-8B84-A3C7ADD9EAB9}" dt="2022-10-12T20:01:22.018" v="303" actId="478"/>
          <ac:picMkLst>
            <pc:docMk/>
            <pc:sldMk cId="1961703073" sldId="263"/>
            <ac:picMk id="7" creationId="{4F5660DB-0DB8-CDC4-CE72-DB9195577111}"/>
          </ac:picMkLst>
        </pc:picChg>
      </pc:sldChg>
      <pc:sldChg chg="modSp new del mod setBg">
        <pc:chgData name="Janavi Kumar" userId="438ff1f2-333d-4413-820e-9503a9c6cac1" providerId="ADAL" clId="{A463D7F2-FA1B-4D61-8B84-A3C7ADD9EAB9}" dt="2022-10-13T13:03:16.048" v="1930" actId="47"/>
        <pc:sldMkLst>
          <pc:docMk/>
          <pc:sldMk cId="4254021514" sldId="264"/>
        </pc:sldMkLst>
        <pc:spChg chg="mod">
          <ac:chgData name="Janavi Kumar" userId="438ff1f2-333d-4413-820e-9503a9c6cac1" providerId="ADAL" clId="{A463D7F2-FA1B-4D61-8B84-A3C7ADD9EAB9}" dt="2022-10-12T19:52:33.714" v="183"/>
          <ac:spMkLst>
            <pc:docMk/>
            <pc:sldMk cId="4254021514" sldId="264"/>
            <ac:spMk id="2" creationId="{91303E07-692B-9824-AFBF-0BFC1AB11D20}"/>
          </ac:spMkLst>
        </pc:spChg>
        <pc:spChg chg="mod">
          <ac:chgData name="Janavi Kumar" userId="438ff1f2-333d-4413-820e-9503a9c6cac1" providerId="ADAL" clId="{A463D7F2-FA1B-4D61-8B84-A3C7ADD9EAB9}" dt="2022-10-12T19:52:33.714" v="183"/>
          <ac:spMkLst>
            <pc:docMk/>
            <pc:sldMk cId="4254021514" sldId="264"/>
            <ac:spMk id="3" creationId="{784821CA-4986-FCD2-05F4-E20C8230139A}"/>
          </ac:spMkLst>
        </pc:spChg>
      </pc:sldChg>
      <pc:sldChg chg="addSp delSp modSp new del mod">
        <pc:chgData name="Janavi Kumar" userId="438ff1f2-333d-4413-820e-9503a9c6cac1" providerId="ADAL" clId="{A463D7F2-FA1B-4D61-8B84-A3C7ADD9EAB9}" dt="2022-10-11T16:26:35.431" v="158" actId="47"/>
        <pc:sldMkLst>
          <pc:docMk/>
          <pc:sldMk cId="1157071153" sldId="265"/>
        </pc:sldMkLst>
        <pc:spChg chg="del mod">
          <ac:chgData name="Janavi Kumar" userId="438ff1f2-333d-4413-820e-9503a9c6cac1" providerId="ADAL" clId="{A463D7F2-FA1B-4D61-8B84-A3C7ADD9EAB9}" dt="2022-10-10T23:19:30.113" v="157" actId="478"/>
          <ac:spMkLst>
            <pc:docMk/>
            <pc:sldMk cId="1157071153" sldId="265"/>
            <ac:spMk id="2" creationId="{106D777F-BCAA-D0E0-4984-1D181362032B}"/>
          </ac:spMkLst>
        </pc:spChg>
        <pc:spChg chg="del">
          <ac:chgData name="Janavi Kumar" userId="438ff1f2-333d-4413-820e-9503a9c6cac1" providerId="ADAL" clId="{A463D7F2-FA1B-4D61-8B84-A3C7ADD9EAB9}" dt="2022-10-10T23:16:40.333" v="8" actId="478"/>
          <ac:spMkLst>
            <pc:docMk/>
            <pc:sldMk cId="1157071153" sldId="265"/>
            <ac:spMk id="3" creationId="{E8B680F8-CECD-4161-0F22-20F6BAD41FDB}"/>
          </ac:spMkLst>
        </pc:spChg>
        <pc:spChg chg="add mod">
          <ac:chgData name="Janavi Kumar" userId="438ff1f2-333d-4413-820e-9503a9c6cac1" providerId="ADAL" clId="{A463D7F2-FA1B-4D61-8B84-A3C7ADD9EAB9}" dt="2022-10-10T23:19:19.556" v="122" actId="20577"/>
          <ac:spMkLst>
            <pc:docMk/>
            <pc:sldMk cId="1157071153" sldId="265"/>
            <ac:spMk id="6" creationId="{73058C08-554F-DBD7-254B-28874E22B5B5}"/>
          </ac:spMkLst>
        </pc:spChg>
        <pc:picChg chg="add mod">
          <ac:chgData name="Janavi Kumar" userId="438ff1f2-333d-4413-820e-9503a9c6cac1" providerId="ADAL" clId="{A463D7F2-FA1B-4D61-8B84-A3C7ADD9EAB9}" dt="2022-10-10T23:16:45.059" v="11" actId="1076"/>
          <ac:picMkLst>
            <pc:docMk/>
            <pc:sldMk cId="1157071153" sldId="265"/>
            <ac:picMk id="5" creationId="{769B030B-47D1-9BDE-AA42-6D87F991B08D}"/>
          </ac:picMkLst>
        </pc:picChg>
        <pc:picChg chg="add mod">
          <ac:chgData name="Janavi Kumar" userId="438ff1f2-333d-4413-820e-9503a9c6cac1" providerId="ADAL" clId="{A463D7F2-FA1B-4D61-8B84-A3C7ADD9EAB9}" dt="2022-10-10T23:18:58.490" v="112" actId="1076"/>
          <ac:picMkLst>
            <pc:docMk/>
            <pc:sldMk cId="1157071153" sldId="265"/>
            <ac:picMk id="8" creationId="{BFAB58E9-132B-8328-38F8-D37BA26D2B42}"/>
          </ac:picMkLst>
        </pc:picChg>
        <pc:picChg chg="add mod">
          <ac:chgData name="Janavi Kumar" userId="438ff1f2-333d-4413-820e-9503a9c6cac1" providerId="ADAL" clId="{A463D7F2-FA1B-4D61-8B84-A3C7ADD9EAB9}" dt="2022-10-10T23:19:23.853" v="136" actId="1036"/>
          <ac:picMkLst>
            <pc:docMk/>
            <pc:sldMk cId="1157071153" sldId="265"/>
            <ac:picMk id="9" creationId="{34D99E0A-87CA-504D-85ED-B877A58EFC9A}"/>
          </ac:picMkLst>
        </pc:picChg>
        <pc:picChg chg="add mod">
          <ac:chgData name="Janavi Kumar" userId="438ff1f2-333d-4413-820e-9503a9c6cac1" providerId="ADAL" clId="{A463D7F2-FA1B-4D61-8B84-A3C7ADD9EAB9}" dt="2022-10-10T23:19:27.564" v="155" actId="1036"/>
          <ac:picMkLst>
            <pc:docMk/>
            <pc:sldMk cId="1157071153" sldId="265"/>
            <ac:picMk id="10" creationId="{530B47E3-8EE3-EC62-D3E1-D5C05B5A5A98}"/>
          </ac:picMkLst>
        </pc:picChg>
      </pc:sldChg>
      <pc:sldChg chg="modSp add del mod">
        <pc:chgData name="Janavi Kumar" userId="438ff1f2-333d-4413-820e-9503a9c6cac1" providerId="ADAL" clId="{A463D7F2-FA1B-4D61-8B84-A3C7ADD9EAB9}" dt="2022-10-12T19:53:08.693" v="186" actId="47"/>
        <pc:sldMkLst>
          <pc:docMk/>
          <pc:sldMk cId="3616763450" sldId="11514"/>
        </pc:sldMkLst>
        <pc:spChg chg="mod">
          <ac:chgData name="Janavi Kumar" userId="438ff1f2-333d-4413-820e-9503a9c6cac1" providerId="ADAL" clId="{A463D7F2-FA1B-4D61-8B84-A3C7ADD9EAB9}" dt="2022-10-12T19:51:58.305" v="162"/>
          <ac:spMkLst>
            <pc:docMk/>
            <pc:sldMk cId="3616763450" sldId="11514"/>
            <ac:spMk id="2" creationId="{27B6AB74-72F0-4BC0-9F56-FE0661DCEF75}"/>
          </ac:spMkLst>
        </pc:spChg>
      </pc:sldChg>
      <pc:sldChg chg="modSp add del mod">
        <pc:chgData name="Janavi Kumar" userId="438ff1f2-333d-4413-820e-9503a9c6cac1" providerId="ADAL" clId="{A463D7F2-FA1B-4D61-8B84-A3C7ADD9EAB9}" dt="2022-10-12T19:52:08.092" v="172" actId="20577"/>
        <pc:sldMkLst>
          <pc:docMk/>
          <pc:sldMk cId="4275905533" sldId="21453"/>
        </pc:sldMkLst>
        <pc:spChg chg="mod">
          <ac:chgData name="Janavi Kumar" userId="438ff1f2-333d-4413-820e-9503a9c6cac1" providerId="ADAL" clId="{A463D7F2-FA1B-4D61-8B84-A3C7ADD9EAB9}" dt="2022-10-12T19:52:03.634" v="165"/>
          <ac:spMkLst>
            <pc:docMk/>
            <pc:sldMk cId="4275905533" sldId="21453"/>
            <ac:spMk id="2" creationId="{7132D678-000A-460A-8BAE-D37485448126}"/>
          </ac:spMkLst>
        </pc:spChg>
        <pc:spChg chg="mod">
          <ac:chgData name="Janavi Kumar" userId="438ff1f2-333d-4413-820e-9503a9c6cac1" providerId="ADAL" clId="{A463D7F2-FA1B-4D61-8B84-A3C7ADD9EAB9}" dt="2022-10-12T19:52:08.092" v="172" actId="20577"/>
          <ac:spMkLst>
            <pc:docMk/>
            <pc:sldMk cId="4275905533" sldId="21453"/>
            <ac:spMk id="3" creationId="{A385E6C1-196D-4DC2-AE51-2B4D545F3015}"/>
          </ac:spMkLst>
        </pc:spChg>
      </pc:sldChg>
      <pc:sldChg chg="addSp delSp modSp new del mod">
        <pc:chgData name="Janavi Kumar" userId="438ff1f2-333d-4413-820e-9503a9c6cac1" providerId="ADAL" clId="{A463D7F2-FA1B-4D61-8B84-A3C7ADD9EAB9}" dt="2022-10-13T12:02:35.882" v="595" actId="47"/>
        <pc:sldMkLst>
          <pc:docMk/>
          <pc:sldMk cId="1082446642" sldId="21454"/>
        </pc:sldMkLst>
        <pc:spChg chg="del">
          <ac:chgData name="Janavi Kumar" userId="438ff1f2-333d-4413-820e-9503a9c6cac1" providerId="ADAL" clId="{A463D7F2-FA1B-4D61-8B84-A3C7ADD9EAB9}" dt="2022-10-12T20:01:28.787" v="306" actId="478"/>
          <ac:spMkLst>
            <pc:docMk/>
            <pc:sldMk cId="1082446642" sldId="21454"/>
            <ac:spMk id="3" creationId="{AF362583-4E18-A84F-22B7-05D21B7B62BA}"/>
          </ac:spMkLst>
        </pc:spChg>
        <pc:spChg chg="mod">
          <ac:chgData name="Janavi Kumar" userId="438ff1f2-333d-4413-820e-9503a9c6cac1" providerId="ADAL" clId="{A463D7F2-FA1B-4D61-8B84-A3C7ADD9EAB9}" dt="2022-10-13T11:52:36.632" v="445" actId="6549"/>
          <ac:spMkLst>
            <pc:docMk/>
            <pc:sldMk cId="1082446642" sldId="21454"/>
            <ac:spMk id="4" creationId="{B7EEF7D0-F974-AD71-4F2A-218EDE772EB8}"/>
          </ac:spMkLst>
        </pc:spChg>
        <pc:spChg chg="add mod">
          <ac:chgData name="Janavi Kumar" userId="438ff1f2-333d-4413-820e-9503a9c6cac1" providerId="ADAL" clId="{A463D7F2-FA1B-4D61-8B84-A3C7ADD9EAB9}" dt="2022-10-12T20:01:42.017" v="314" actId="1076"/>
          <ac:spMkLst>
            <pc:docMk/>
            <pc:sldMk cId="1082446642" sldId="21454"/>
            <ac:spMk id="10" creationId="{42A479F4-078D-ABD5-3DCD-60E8209BD277}"/>
          </ac:spMkLst>
        </pc:spChg>
        <pc:picChg chg="add mod">
          <ac:chgData name="Janavi Kumar" userId="438ff1f2-333d-4413-820e-9503a9c6cac1" providerId="ADAL" clId="{A463D7F2-FA1B-4D61-8B84-A3C7ADD9EAB9}" dt="2022-10-12T20:01:32.755" v="309" actId="1076"/>
          <ac:picMkLst>
            <pc:docMk/>
            <pc:sldMk cId="1082446642" sldId="21454"/>
            <ac:picMk id="8" creationId="{073F7F6D-2B9B-A0F8-D703-09171592AC4D}"/>
          </ac:picMkLst>
        </pc:picChg>
      </pc:sldChg>
      <pc:sldChg chg="addSp delSp modSp new mod">
        <pc:chgData name="Janavi Kumar" userId="438ff1f2-333d-4413-820e-9503a9c6cac1" providerId="ADAL" clId="{A463D7F2-FA1B-4D61-8B84-A3C7ADD9EAB9}" dt="2022-10-13T13:46:12.236" v="1944" actId="14100"/>
        <pc:sldMkLst>
          <pc:docMk/>
          <pc:sldMk cId="429780382" sldId="21455"/>
        </pc:sldMkLst>
        <pc:spChg chg="del">
          <ac:chgData name="Janavi Kumar" userId="438ff1f2-333d-4413-820e-9503a9c6cac1" providerId="ADAL" clId="{A463D7F2-FA1B-4D61-8B84-A3C7ADD9EAB9}" dt="2022-10-13T12:05:31.327" v="611" actId="478"/>
          <ac:spMkLst>
            <pc:docMk/>
            <pc:sldMk cId="429780382" sldId="21455"/>
            <ac:spMk id="2" creationId="{5D9FA1E9-0750-7D23-E67E-A433A085B180}"/>
          </ac:spMkLst>
        </pc:spChg>
        <pc:spChg chg="del">
          <ac:chgData name="Janavi Kumar" userId="438ff1f2-333d-4413-820e-9503a9c6cac1" providerId="ADAL" clId="{A463D7F2-FA1B-4D61-8B84-A3C7ADD9EAB9}" dt="2022-10-12T20:02:56.426" v="316" actId="478"/>
          <ac:spMkLst>
            <pc:docMk/>
            <pc:sldMk cId="429780382" sldId="21455"/>
            <ac:spMk id="3" creationId="{5561ED25-E941-A456-BD84-9731BF1AD76D}"/>
          </ac:spMkLst>
        </pc:spChg>
        <pc:spChg chg="del">
          <ac:chgData name="Janavi Kumar" userId="438ff1f2-333d-4413-820e-9503a9c6cac1" providerId="ADAL" clId="{A463D7F2-FA1B-4D61-8B84-A3C7ADD9EAB9}" dt="2022-10-13T13:00:17.522" v="1856" actId="478"/>
          <ac:spMkLst>
            <pc:docMk/>
            <pc:sldMk cId="429780382" sldId="21455"/>
            <ac:spMk id="4" creationId="{D8312710-1FB5-6EFF-FFCA-12A2E1705985}"/>
          </ac:spMkLst>
        </pc:spChg>
        <pc:spChg chg="del">
          <ac:chgData name="Janavi Kumar" userId="438ff1f2-333d-4413-820e-9503a9c6cac1" providerId="ADAL" clId="{A463D7F2-FA1B-4D61-8B84-A3C7ADD9EAB9}" dt="2022-10-13T13:00:17.522" v="1856" actId="478"/>
          <ac:spMkLst>
            <pc:docMk/>
            <pc:sldMk cId="429780382" sldId="21455"/>
            <ac:spMk id="5" creationId="{A4033BEB-D025-C85A-9584-6FC9A7628A0B}"/>
          </ac:spMkLst>
        </pc:spChg>
        <pc:spChg chg="add mod">
          <ac:chgData name="Janavi Kumar" userId="438ff1f2-333d-4413-820e-9503a9c6cac1" providerId="ADAL" clId="{A463D7F2-FA1B-4D61-8B84-A3C7ADD9EAB9}" dt="2022-10-13T13:00:11.756" v="1855" actId="20577"/>
          <ac:spMkLst>
            <pc:docMk/>
            <pc:sldMk cId="429780382" sldId="21455"/>
            <ac:spMk id="10" creationId="{B1BB56B8-9B9D-B8A4-09FA-379A7A244F95}"/>
          </ac:spMkLst>
        </pc:spChg>
        <pc:spChg chg="add mod">
          <ac:chgData name="Janavi Kumar" userId="438ff1f2-333d-4413-820e-9503a9c6cac1" providerId="ADAL" clId="{A463D7F2-FA1B-4D61-8B84-A3C7ADD9EAB9}" dt="2022-10-13T12:05:31.648" v="612"/>
          <ac:spMkLst>
            <pc:docMk/>
            <pc:sldMk cId="429780382" sldId="21455"/>
            <ac:spMk id="13" creationId="{3D9933EA-FAB5-D11B-F86D-B1A0D099A983}"/>
          </ac:spMkLst>
        </pc:spChg>
        <pc:picChg chg="add mod">
          <ac:chgData name="Janavi Kumar" userId="438ff1f2-333d-4413-820e-9503a9c6cac1" providerId="ADAL" clId="{A463D7F2-FA1B-4D61-8B84-A3C7ADD9EAB9}" dt="2022-10-13T13:46:12.236" v="1944" actId="14100"/>
          <ac:picMkLst>
            <pc:docMk/>
            <pc:sldMk cId="429780382" sldId="21455"/>
            <ac:picMk id="8" creationId="{1376A1DE-B87C-B911-2269-0E9E9230C4EA}"/>
          </ac:picMkLst>
        </pc:picChg>
        <pc:picChg chg="add mod">
          <ac:chgData name="Janavi Kumar" userId="438ff1f2-333d-4413-820e-9503a9c6cac1" providerId="ADAL" clId="{A463D7F2-FA1B-4D61-8B84-A3C7ADD9EAB9}" dt="2022-10-12T20:04:21.757" v="338" actId="1076"/>
          <ac:picMkLst>
            <pc:docMk/>
            <pc:sldMk cId="429780382" sldId="21455"/>
            <ac:picMk id="12" creationId="{BA74B8F2-FE59-2F74-FE08-E2B3E3E48709}"/>
          </ac:picMkLst>
        </pc:picChg>
      </pc:sldChg>
      <pc:sldChg chg="addSp delSp modSp new mod">
        <pc:chgData name="Janavi Kumar" userId="438ff1f2-333d-4413-820e-9503a9c6cac1" providerId="ADAL" clId="{A463D7F2-FA1B-4D61-8B84-A3C7ADD9EAB9}" dt="2022-10-13T13:03:57.900" v="1936" actId="478"/>
        <pc:sldMkLst>
          <pc:docMk/>
          <pc:sldMk cId="3040712634" sldId="21456"/>
        </pc:sldMkLst>
        <pc:spChg chg="del">
          <ac:chgData name="Janavi Kumar" userId="438ff1f2-333d-4413-820e-9503a9c6cac1" providerId="ADAL" clId="{A463D7F2-FA1B-4D61-8B84-A3C7ADD9EAB9}" dt="2022-10-13T12:05:36.028" v="614" actId="478"/>
          <ac:spMkLst>
            <pc:docMk/>
            <pc:sldMk cId="3040712634" sldId="21456"/>
            <ac:spMk id="2" creationId="{543EFE78-D5EE-4941-C05F-5B48D4F743DB}"/>
          </ac:spMkLst>
        </pc:spChg>
        <pc:spChg chg="mod">
          <ac:chgData name="Janavi Kumar" userId="438ff1f2-333d-4413-820e-9503a9c6cac1" providerId="ADAL" clId="{A463D7F2-FA1B-4D61-8B84-A3C7ADD9EAB9}" dt="2022-10-13T13:00:30.922" v="1861" actId="20577"/>
          <ac:spMkLst>
            <pc:docMk/>
            <pc:sldMk cId="3040712634" sldId="21456"/>
            <ac:spMk id="3" creationId="{E4FD1F77-5FA7-0F61-EEB7-D04DA99DEAD0}"/>
          </ac:spMkLst>
        </pc:spChg>
        <pc:spChg chg="del">
          <ac:chgData name="Janavi Kumar" userId="438ff1f2-333d-4413-820e-9503a9c6cac1" providerId="ADAL" clId="{A463D7F2-FA1B-4D61-8B84-A3C7ADD9EAB9}" dt="2022-10-13T13:03:57.900" v="1936" actId="478"/>
          <ac:spMkLst>
            <pc:docMk/>
            <pc:sldMk cId="3040712634" sldId="21456"/>
            <ac:spMk id="4" creationId="{38C9A87A-AD93-6FE0-D506-FD5E33898A81}"/>
          </ac:spMkLst>
        </pc:spChg>
        <pc:spChg chg="del">
          <ac:chgData name="Janavi Kumar" userId="438ff1f2-333d-4413-820e-9503a9c6cac1" providerId="ADAL" clId="{A463D7F2-FA1B-4D61-8B84-A3C7ADD9EAB9}" dt="2022-10-13T13:03:57.900" v="1936" actId="478"/>
          <ac:spMkLst>
            <pc:docMk/>
            <pc:sldMk cId="3040712634" sldId="21456"/>
            <ac:spMk id="5" creationId="{261402C1-6C95-9D05-E377-A279A9C91B50}"/>
          </ac:spMkLst>
        </pc:spChg>
        <pc:spChg chg="add mod">
          <ac:chgData name="Janavi Kumar" userId="438ff1f2-333d-4413-820e-9503a9c6cac1" providerId="ADAL" clId="{A463D7F2-FA1B-4D61-8B84-A3C7ADD9EAB9}" dt="2022-10-13T12:05:39.127" v="615" actId="1076"/>
          <ac:spMkLst>
            <pc:docMk/>
            <pc:sldMk cId="3040712634" sldId="21456"/>
            <ac:spMk id="8" creationId="{58142ECE-DA70-E1F1-859C-B45C19A26964}"/>
          </ac:spMkLst>
        </pc:spChg>
        <pc:picChg chg="add mod">
          <ac:chgData name="Janavi Kumar" userId="438ff1f2-333d-4413-820e-9503a9c6cac1" providerId="ADAL" clId="{A463D7F2-FA1B-4D61-8B84-A3C7ADD9EAB9}" dt="2022-10-12T20:05:04.587" v="343" actId="1076"/>
          <ac:picMkLst>
            <pc:docMk/>
            <pc:sldMk cId="3040712634" sldId="21456"/>
            <ac:picMk id="7" creationId="{56CF7FE5-A00D-E5D5-1578-A6AAF201A872}"/>
          </ac:picMkLst>
        </pc:picChg>
      </pc:sldChg>
      <pc:sldChg chg="delSp modSp new mod">
        <pc:chgData name="Janavi Kumar" userId="438ff1f2-333d-4413-820e-9503a9c6cac1" providerId="ADAL" clId="{A463D7F2-FA1B-4D61-8B84-A3C7ADD9EAB9}" dt="2022-10-13T13:01:19.398" v="1928" actId="20577"/>
        <pc:sldMkLst>
          <pc:docMk/>
          <pc:sldMk cId="2583934333" sldId="21457"/>
        </pc:sldMkLst>
        <pc:spChg chg="mod">
          <ac:chgData name="Janavi Kumar" userId="438ff1f2-333d-4413-820e-9503a9c6cac1" providerId="ADAL" clId="{A463D7F2-FA1B-4D61-8B84-A3C7ADD9EAB9}" dt="2022-10-13T12:18:50.568" v="778" actId="20577"/>
          <ac:spMkLst>
            <pc:docMk/>
            <pc:sldMk cId="2583934333" sldId="21457"/>
            <ac:spMk id="2" creationId="{00991281-6B33-D992-F881-E78217558A22}"/>
          </ac:spMkLst>
        </pc:spChg>
        <pc:spChg chg="mod">
          <ac:chgData name="Janavi Kumar" userId="438ff1f2-333d-4413-820e-9503a9c6cac1" providerId="ADAL" clId="{A463D7F2-FA1B-4D61-8B84-A3C7ADD9EAB9}" dt="2022-10-13T13:01:19.398" v="1928" actId="20577"/>
          <ac:spMkLst>
            <pc:docMk/>
            <pc:sldMk cId="2583934333" sldId="21457"/>
            <ac:spMk id="3" creationId="{861C2BD5-BFFE-E4D4-FCB3-AC5FDD143680}"/>
          </ac:spMkLst>
        </pc:spChg>
        <pc:spChg chg="del">
          <ac:chgData name="Janavi Kumar" userId="438ff1f2-333d-4413-820e-9503a9c6cac1" providerId="ADAL" clId="{A463D7F2-FA1B-4D61-8B84-A3C7ADD9EAB9}" dt="2022-10-13T12:44:32.319" v="1374" actId="478"/>
          <ac:spMkLst>
            <pc:docMk/>
            <pc:sldMk cId="2583934333" sldId="21457"/>
            <ac:spMk id="4" creationId="{75AAC55A-16F6-8245-0F9D-FE681356872C}"/>
          </ac:spMkLst>
        </pc:spChg>
        <pc:spChg chg="del">
          <ac:chgData name="Janavi Kumar" userId="438ff1f2-333d-4413-820e-9503a9c6cac1" providerId="ADAL" clId="{A463D7F2-FA1B-4D61-8B84-A3C7ADD9EAB9}" dt="2022-10-13T12:44:32.319" v="1374" actId="478"/>
          <ac:spMkLst>
            <pc:docMk/>
            <pc:sldMk cId="2583934333" sldId="21457"/>
            <ac:spMk id="5" creationId="{E840ADD7-8E21-9453-A71E-910AF5FD908C}"/>
          </ac:spMkLst>
        </pc:spChg>
      </pc:sldChg>
      <pc:sldChg chg="addSp delSp modSp new mod">
        <pc:chgData name="Janavi Kumar" userId="438ff1f2-333d-4413-820e-9503a9c6cac1" providerId="ADAL" clId="{A463D7F2-FA1B-4D61-8B84-A3C7ADD9EAB9}" dt="2022-10-13T12:48:27.617" v="1747" actId="1076"/>
        <pc:sldMkLst>
          <pc:docMk/>
          <pc:sldMk cId="2017894877" sldId="21458"/>
        </pc:sldMkLst>
        <pc:spChg chg="del mod">
          <ac:chgData name="Janavi Kumar" userId="438ff1f2-333d-4413-820e-9503a9c6cac1" providerId="ADAL" clId="{A463D7F2-FA1B-4D61-8B84-A3C7ADD9EAB9}" dt="2022-10-13T12:48:16.767" v="1744" actId="478"/>
          <ac:spMkLst>
            <pc:docMk/>
            <pc:sldMk cId="2017894877" sldId="21458"/>
            <ac:spMk id="2" creationId="{EBE35921-9AEB-85AB-67FF-F717A3320E93}"/>
          </ac:spMkLst>
        </pc:spChg>
        <pc:spChg chg="del">
          <ac:chgData name="Janavi Kumar" userId="438ff1f2-333d-4413-820e-9503a9c6cac1" providerId="ADAL" clId="{A463D7F2-FA1B-4D61-8B84-A3C7ADD9EAB9}" dt="2022-10-13T12:00:58.603" v="560" actId="478"/>
          <ac:spMkLst>
            <pc:docMk/>
            <pc:sldMk cId="2017894877" sldId="21458"/>
            <ac:spMk id="3" creationId="{828D8D8A-FD80-1627-D35E-9536A097C120}"/>
          </ac:spMkLst>
        </pc:spChg>
        <pc:spChg chg="del">
          <ac:chgData name="Janavi Kumar" userId="438ff1f2-333d-4413-820e-9503a9c6cac1" providerId="ADAL" clId="{A463D7F2-FA1B-4D61-8B84-A3C7ADD9EAB9}" dt="2022-10-13T12:48:24.747" v="1746" actId="478"/>
          <ac:spMkLst>
            <pc:docMk/>
            <pc:sldMk cId="2017894877" sldId="21458"/>
            <ac:spMk id="4" creationId="{4DEE2CB7-DBEC-B263-57E6-B369162D05C9}"/>
          </ac:spMkLst>
        </pc:spChg>
        <pc:spChg chg="del">
          <ac:chgData name="Janavi Kumar" userId="438ff1f2-333d-4413-820e-9503a9c6cac1" providerId="ADAL" clId="{A463D7F2-FA1B-4D61-8B84-A3C7ADD9EAB9}" dt="2022-10-13T12:48:24.747" v="1746" actId="478"/>
          <ac:spMkLst>
            <pc:docMk/>
            <pc:sldMk cId="2017894877" sldId="21458"/>
            <ac:spMk id="5" creationId="{C478912E-E614-0A3B-E447-615953DAFAC4}"/>
          </ac:spMkLst>
        </pc:spChg>
        <pc:spChg chg="add mod">
          <ac:chgData name="Janavi Kumar" userId="438ff1f2-333d-4413-820e-9503a9c6cac1" providerId="ADAL" clId="{A463D7F2-FA1B-4D61-8B84-A3C7ADD9EAB9}" dt="2022-10-13T12:01:07.288" v="564" actId="1076"/>
          <ac:spMkLst>
            <pc:docMk/>
            <pc:sldMk cId="2017894877" sldId="21458"/>
            <ac:spMk id="8" creationId="{25045FED-23E1-97EC-85C7-E32955813901}"/>
          </ac:spMkLst>
        </pc:spChg>
        <pc:spChg chg="add mod">
          <ac:chgData name="Janavi Kumar" userId="438ff1f2-333d-4413-820e-9503a9c6cac1" providerId="ADAL" clId="{A463D7F2-FA1B-4D61-8B84-A3C7ADD9EAB9}" dt="2022-10-13T12:01:31.409" v="572" actId="1076"/>
          <ac:spMkLst>
            <pc:docMk/>
            <pc:sldMk cId="2017894877" sldId="21458"/>
            <ac:spMk id="10" creationId="{1ECD4455-E1AE-F721-1FD6-67BCF72DED1E}"/>
          </ac:spMkLst>
        </pc:spChg>
        <pc:spChg chg="add mod">
          <ac:chgData name="Janavi Kumar" userId="438ff1f2-333d-4413-820e-9503a9c6cac1" providerId="ADAL" clId="{A463D7F2-FA1B-4D61-8B84-A3C7ADD9EAB9}" dt="2022-10-13T12:01:40.570" v="573"/>
          <ac:spMkLst>
            <pc:docMk/>
            <pc:sldMk cId="2017894877" sldId="21458"/>
            <ac:spMk id="11" creationId="{17B74499-9123-A975-D48C-0C2445A7272E}"/>
          </ac:spMkLst>
        </pc:spChg>
        <pc:spChg chg="add mod">
          <ac:chgData name="Janavi Kumar" userId="438ff1f2-333d-4413-820e-9503a9c6cac1" providerId="ADAL" clId="{A463D7F2-FA1B-4D61-8B84-A3C7ADD9EAB9}" dt="2022-10-13T12:02:31.150" v="594" actId="14100"/>
          <ac:spMkLst>
            <pc:docMk/>
            <pc:sldMk cId="2017894877" sldId="21458"/>
            <ac:spMk id="13" creationId="{F716991B-FCE6-417C-959C-43DADFB2E68F}"/>
          </ac:spMkLst>
        </pc:spChg>
        <pc:spChg chg="add mod">
          <ac:chgData name="Janavi Kumar" userId="438ff1f2-333d-4413-820e-9503a9c6cac1" providerId="ADAL" clId="{A463D7F2-FA1B-4D61-8B84-A3C7ADD9EAB9}" dt="2022-10-13T12:48:27.617" v="1747" actId="1076"/>
          <ac:spMkLst>
            <pc:docMk/>
            <pc:sldMk cId="2017894877" sldId="21458"/>
            <ac:spMk id="14" creationId="{90F2CE2B-FA10-2461-1B90-9A1E13BA4AAA}"/>
          </ac:spMkLst>
        </pc:spChg>
        <pc:spChg chg="add del mod">
          <ac:chgData name="Janavi Kumar" userId="438ff1f2-333d-4413-820e-9503a9c6cac1" providerId="ADAL" clId="{A463D7F2-FA1B-4D61-8B84-A3C7ADD9EAB9}" dt="2022-10-13T12:48:19.433" v="1745" actId="478"/>
          <ac:spMkLst>
            <pc:docMk/>
            <pc:sldMk cId="2017894877" sldId="21458"/>
            <ac:spMk id="16" creationId="{77225579-50D4-1ECF-AC70-579453B546FA}"/>
          </ac:spMkLst>
        </pc:spChg>
        <pc:picChg chg="add mod">
          <ac:chgData name="Janavi Kumar" userId="438ff1f2-333d-4413-820e-9503a9c6cac1" providerId="ADAL" clId="{A463D7F2-FA1B-4D61-8B84-A3C7ADD9EAB9}" dt="2022-10-13T12:02:13.741" v="586" actId="1076"/>
          <ac:picMkLst>
            <pc:docMk/>
            <pc:sldMk cId="2017894877" sldId="21458"/>
            <ac:picMk id="7" creationId="{6116225A-AC5A-0968-2F49-3D66B9334150}"/>
          </ac:picMkLst>
        </pc:picChg>
        <pc:picChg chg="add mod">
          <ac:chgData name="Janavi Kumar" userId="438ff1f2-333d-4413-820e-9503a9c6cac1" providerId="ADAL" clId="{A463D7F2-FA1B-4D61-8B84-A3C7ADD9EAB9}" dt="2022-10-13T12:02:17.059" v="588" actId="14100"/>
          <ac:picMkLst>
            <pc:docMk/>
            <pc:sldMk cId="2017894877" sldId="21458"/>
            <ac:picMk id="12" creationId="{F1A7E7B1-3865-2FF6-63F7-85B6B26F209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30804" y="3204410"/>
            <a:ext cx="8227596" cy="2154989"/>
          </a:xfrm>
        </p:spPr>
        <p:txBody>
          <a:bodyPr anchor="t" anchorCtr="0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accent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804" y="1451728"/>
            <a:ext cx="8227596" cy="1655762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AC77769-C911-4E28-9340-E62940FD1081}"/>
              </a:ext>
            </a:extLst>
          </p:cNvPr>
          <p:cNvSpPr/>
          <p:nvPr userDrawn="1"/>
        </p:nvSpPr>
        <p:spPr>
          <a:xfrm>
            <a:off x="9860211" y="-15031"/>
            <a:ext cx="2331789" cy="229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F3EEC4F-5D1F-4B49-BDEB-812D80923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0556" r="14582" b="10833"/>
          <a:stretch/>
        </p:blipFill>
        <p:spPr>
          <a:xfrm>
            <a:off x="11497510" y="6002847"/>
            <a:ext cx="512452" cy="680864"/>
          </a:xfrm>
          <a:prstGeom prst="rect">
            <a:avLst/>
          </a:prstGeom>
        </p:spPr>
      </p:pic>
      <p:pic>
        <p:nvPicPr>
          <p:cNvPr id="8" name="Picture 7" descr="A picture containing nature, fire, dark, man&#10;&#10;Description automatically generated">
            <a:extLst>
              <a:ext uri="{FF2B5EF4-FFF2-40B4-BE49-F238E27FC236}">
                <a16:creationId xmlns:a16="http://schemas.microsoft.com/office/drawing/2014/main" id="{28D367AC-9BA7-44F7-B50B-9FF226BD68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32" b="22230"/>
          <a:stretch/>
        </p:blipFill>
        <p:spPr>
          <a:xfrm>
            <a:off x="0" y="-15031"/>
            <a:ext cx="11887200" cy="6873032"/>
          </a:xfrm>
          <a:prstGeom prst="rect">
            <a:avLst/>
          </a:prstGeom>
        </p:spPr>
      </p:pic>
      <p:pic>
        <p:nvPicPr>
          <p:cNvPr id="9" name="Picture 8" descr="A picture containing food&#10;&#10;Description automatically generated">
            <a:extLst>
              <a:ext uri="{FF2B5EF4-FFF2-40B4-BE49-F238E27FC236}">
                <a16:creationId xmlns:a16="http://schemas.microsoft.com/office/drawing/2014/main" id="{CD2EAEF2-05F7-4BCE-AF28-DF8C724050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846"/>
            <a:ext cx="2672353" cy="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9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84EF3-66BE-4088-914D-4F54401F9FB2}"/>
              </a:ext>
            </a:extLst>
          </p:cNvPr>
          <p:cNvSpPr/>
          <p:nvPr userDrawn="1"/>
        </p:nvSpPr>
        <p:spPr>
          <a:xfrm>
            <a:off x="0" y="6026727"/>
            <a:ext cx="2618509" cy="831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6EC791-3737-49D3-AD30-90427C4E4FD5}"/>
              </a:ext>
            </a:extLst>
          </p:cNvPr>
          <p:cNvSpPr/>
          <p:nvPr userDrawn="1"/>
        </p:nvSpPr>
        <p:spPr>
          <a:xfrm>
            <a:off x="11305309" y="98441"/>
            <a:ext cx="822960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060919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ature, fire, dark, man&#10;&#10;Description automatically generated">
            <a:extLst>
              <a:ext uri="{FF2B5EF4-FFF2-40B4-BE49-F238E27FC236}">
                <a16:creationId xmlns:a16="http://schemas.microsoft.com/office/drawing/2014/main" id="{E39EC8CA-07F1-427E-9A56-50E6C8D3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63" b="22230"/>
          <a:stretch/>
        </p:blipFill>
        <p:spPr>
          <a:xfrm>
            <a:off x="304800" y="0"/>
            <a:ext cx="11887200" cy="6858000"/>
          </a:xfrm>
          <a:prstGeom prst="rect">
            <a:avLst/>
          </a:prstGeom>
        </p:spPr>
      </p:pic>
      <p:pic>
        <p:nvPicPr>
          <p:cNvPr id="5" name="Picture 4" descr="A picture containing text, clock, sitting, wooden&#10;&#10;Description automatically generated">
            <a:extLst>
              <a:ext uri="{FF2B5EF4-FFF2-40B4-BE49-F238E27FC236}">
                <a16:creationId xmlns:a16="http://schemas.microsoft.com/office/drawing/2014/main" id="{C75CEC75-987E-468D-823B-BFEF378F47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3055940"/>
            <a:ext cx="4067489" cy="56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7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36913"/>
            <a:ext cx="10363200" cy="1584176"/>
          </a:xfrm>
        </p:spPr>
        <p:txBody>
          <a:bodyPr anchor="ctr">
            <a:noAutofit/>
          </a:bodyPr>
          <a:lstStyle>
            <a:lvl1pPr algn="r">
              <a:defRPr sz="5200" b="0" cap="sm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9" descr="67766_lar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31841" r="42111" b="32097"/>
          <a:stretch/>
        </p:blipFill>
        <p:spPr bwMode="auto">
          <a:xfrm>
            <a:off x="9123381" y="39882"/>
            <a:ext cx="2867283" cy="131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6172200" y="4293096"/>
            <a:ext cx="5082976" cy="431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Team:</a:t>
            </a:r>
          </a:p>
        </p:txBody>
      </p:sp>
      <p:sp>
        <p:nvSpPr>
          <p:cNvPr id="17" name="Subtitle 2"/>
          <p:cNvSpPr txBox="1">
            <a:spLocks/>
          </p:cNvSpPr>
          <p:nvPr userDrawn="1"/>
        </p:nvSpPr>
        <p:spPr>
          <a:xfrm>
            <a:off x="914400" y="4293096"/>
            <a:ext cx="5082976" cy="431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Contributors: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16000" y="4648200"/>
            <a:ext cx="5181600" cy="14351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337465" y="4648200"/>
            <a:ext cx="5181600" cy="14351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665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 or Text 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4864" y="6475125"/>
            <a:ext cx="781877" cy="365125"/>
          </a:xfrm>
          <a:prstGeom prst="rect">
            <a:avLst/>
          </a:prstGeom>
        </p:spPr>
        <p:txBody>
          <a:bodyPr/>
          <a:lstStyle>
            <a:lvl1pPr algn="r">
              <a:defRPr sz="16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9FF1220-C2A1-426F-A92D-09CFD18857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9" descr="67766_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33676" r="42102" b="34772"/>
          <a:stretch>
            <a:fillRect/>
          </a:stretch>
        </p:blipFill>
        <p:spPr bwMode="auto">
          <a:xfrm>
            <a:off x="71209" y="6546893"/>
            <a:ext cx="594836" cy="24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-5703" y="182016"/>
            <a:ext cx="153824" cy="80116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8625" y="0"/>
            <a:ext cx="10972800" cy="1296000"/>
          </a:xfrm>
        </p:spPr>
        <p:txBody>
          <a:bodyPr anchor="ctr">
            <a:normAutofit/>
          </a:bodyPr>
          <a:lstStyle>
            <a:lvl1pPr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031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ummary or Text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1" y="1600201"/>
            <a:ext cx="8387644" cy="45259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4864" y="6475125"/>
            <a:ext cx="781877" cy="365125"/>
          </a:xfrm>
          <a:prstGeom prst="rect">
            <a:avLst/>
          </a:prstGeom>
        </p:spPr>
        <p:txBody>
          <a:bodyPr/>
          <a:lstStyle>
            <a:lvl1pPr algn="r">
              <a:defRPr sz="16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9FF1220-C2A1-426F-A92D-09CFD18857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9054669" y="1600201"/>
            <a:ext cx="2526747" cy="45259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9" descr="67766_larg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7" t="33676" r="42102" b="34772"/>
          <a:stretch>
            <a:fillRect/>
          </a:stretch>
        </p:blipFill>
        <p:spPr bwMode="auto">
          <a:xfrm>
            <a:off x="71209" y="6546893"/>
            <a:ext cx="594836" cy="240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296000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3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914400" y="2751064"/>
            <a:ext cx="10363200" cy="1470025"/>
          </a:xfrm>
        </p:spPr>
        <p:txBody>
          <a:bodyPr>
            <a:noAutofit/>
          </a:bodyPr>
          <a:lstStyle>
            <a:lvl1pPr>
              <a:defRPr sz="4400" b="0" cap="sm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911424" y="4293096"/>
            <a:ext cx="10369152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9" descr="67766_large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88" r="41691" b="35926"/>
          <a:stretch/>
        </p:blipFill>
        <p:spPr bwMode="auto">
          <a:xfrm>
            <a:off x="8542622" y="338221"/>
            <a:ext cx="3257892" cy="1028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4864" y="6475125"/>
            <a:ext cx="781877" cy="365125"/>
          </a:xfrm>
          <a:prstGeom prst="rect">
            <a:avLst/>
          </a:prstGeom>
        </p:spPr>
        <p:txBody>
          <a:bodyPr/>
          <a:lstStyle>
            <a:lvl1pPr algn="r">
              <a:defRPr sz="16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9FF1220-C2A1-426F-A92D-09CFD18857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91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Graph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1867" y="211461"/>
            <a:ext cx="9448800" cy="852413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11424" y="6304236"/>
            <a:ext cx="3168352" cy="365125"/>
          </a:xfrm>
          <a:prstGeom prst="rect">
            <a:avLst/>
          </a:prstGeom>
        </p:spPr>
        <p:txBody>
          <a:bodyPr anchor="ctr"/>
          <a:lstStyle>
            <a:lvl1pPr>
              <a:defRPr sz="1800" b="1">
                <a:solidFill>
                  <a:schemeClr val="tx1"/>
                </a:solidFill>
              </a:defRPr>
            </a:lvl1pPr>
          </a:lstStyle>
          <a:p>
            <a:fld id="{DE81BC20-A941-40D8-9A3C-E0A4EC9F4413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453337"/>
            <a:ext cx="781877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fld id="{71AA46CD-255B-4AE3-B8E1-F3FD313CF24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140536" y="208002"/>
            <a:ext cx="1004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baseline="0" dirty="0">
                <a:solidFill>
                  <a:srgbClr val="009ED6"/>
                </a:solidFill>
                <a:effectLst/>
                <a:latin typeface="Calibri" pitchFamily="34" charset="0"/>
                <a:cs typeface="Calibri" pitchFamily="34" charset="0"/>
              </a:rPr>
              <a:t>Product Guidance &amp; Insights </a:t>
            </a:r>
          </a:p>
        </p:txBody>
      </p:sp>
      <p:pic>
        <p:nvPicPr>
          <p:cNvPr id="13" name="Picture 9" descr="67766_large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5200" y="211461"/>
            <a:ext cx="1285336" cy="5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935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615F-D8A1-3238-338E-311ACC44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C3A9-EAB0-C69E-27ED-13A9B3E43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B6CC4-307F-DC38-D008-3B99AD39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1D7AD-B87E-4B4D-8582-72F521300C0A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42270-0AAC-FE3E-98FC-6AE6C5A26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2B332-A910-7765-9FC6-02C52A0D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4AFC-6F86-4644-B060-63078682B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0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>
            <a:extLst>
              <a:ext uri="{FF2B5EF4-FFF2-40B4-BE49-F238E27FC236}">
                <a16:creationId xmlns:a16="http://schemas.microsoft.com/office/drawing/2014/main" id="{DA05A934-C29D-43C2-B017-A41F199B15DA}"/>
              </a:ext>
            </a:extLst>
          </p:cNvPr>
          <p:cNvSpPr/>
          <p:nvPr userDrawn="1"/>
        </p:nvSpPr>
        <p:spPr>
          <a:xfrm>
            <a:off x="9207500" y="0"/>
            <a:ext cx="2984500" cy="1911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33550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B9E3A78-B453-42CE-B4AD-19491A098F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0556" r="14582" b="10833"/>
          <a:stretch/>
        </p:blipFill>
        <p:spPr>
          <a:xfrm>
            <a:off x="11497510" y="6002847"/>
            <a:ext cx="512452" cy="680864"/>
          </a:xfrm>
          <a:prstGeom prst="rect">
            <a:avLst/>
          </a:prstGeom>
        </p:spPr>
      </p:pic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31C0C408-4550-4C29-8A52-63474EF2A32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2846"/>
            <a:ext cx="2672353" cy="85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4864" y="6475125"/>
            <a:ext cx="781877" cy="365125"/>
          </a:xfrm>
          <a:prstGeom prst="rect">
            <a:avLst/>
          </a:prstGeom>
        </p:spPr>
        <p:txBody>
          <a:bodyPr/>
          <a:lstStyle>
            <a:lvl1pPr algn="r">
              <a:defRPr sz="1600"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9FF1220-C2A1-426F-A92D-09CFD18857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990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Wingdings" pitchFamily="2" charset="2"/>
        <a:buChar char="§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Wingdings" pitchFamily="2" charset="2"/>
        <a:buChar char="§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Wingdings" pitchFamily="2" charset="2"/>
        <a:buChar char="§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Wingdings" pitchFamily="2" charset="2"/>
        <a:buChar char="§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2D678-000A-460A-8BAE-D37485448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Data Dashboard feedback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5E6C1-196D-4DC2-AE51-2B4D545F3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PGI/GKS</a:t>
            </a:r>
          </a:p>
        </p:txBody>
      </p:sp>
    </p:spTree>
    <p:extLst>
      <p:ext uri="{BB962C8B-B14F-4D97-AF65-F5344CB8AC3E}">
        <p14:creationId xmlns:p14="http://schemas.microsoft.com/office/powerpoint/2010/main" val="427590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F0F0-0D6C-CC97-EDF1-CF38AC87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451D7-9116-827F-C448-6393C20ED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 pitchFamily="34" charset="0"/>
              </a:rPr>
              <a:t>Pillsbury Product Mini cinnamon rolls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Goal: concept product fit; product optimization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Study design: 2 sample horserace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Open text questions :</a:t>
            </a:r>
          </a:p>
          <a:p>
            <a:pPr lvl="2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</a:rPr>
              <a:t>What do you like about the product? relates to Overall Liking</a:t>
            </a:r>
          </a:p>
          <a:p>
            <a:pPr lvl="2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</a:rPr>
              <a:t>What would you change? relates to Overall Liking</a:t>
            </a:r>
          </a:p>
          <a:p>
            <a:pPr>
              <a:spcBef>
                <a:spcPts val="0"/>
              </a:spcBef>
            </a:pP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Nature Valley Savory nut crunch bar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Goal: concept product fit; product optimization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Study design: 3 sample horserace</a:t>
            </a:r>
          </a:p>
          <a:p>
            <a:pPr lvl="1">
              <a:spcBef>
                <a:spcPts val="0"/>
              </a:spcBef>
            </a:pPr>
            <a:r>
              <a:rPr lang="en-US" sz="1600" dirty="0">
                <a:latin typeface="Calibri" panose="020F0502020204030204" pitchFamily="34" charset="0"/>
              </a:rPr>
              <a:t>Text open ends:</a:t>
            </a:r>
          </a:p>
          <a:p>
            <a:pPr lvl="2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</a:rPr>
              <a:t>1) How well does it meet your expectations?  (related to meets expectations question)</a:t>
            </a:r>
          </a:p>
          <a:p>
            <a:pPr lvl="2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</a:rPr>
              <a:t>2) What do you like about the product? (relates to Overall Liking)</a:t>
            </a:r>
          </a:p>
          <a:p>
            <a:pPr lvl="2">
              <a:spcBef>
                <a:spcPts val="0"/>
              </a:spcBef>
            </a:pPr>
            <a:r>
              <a:rPr lang="en-US" sz="1200" dirty="0">
                <a:latin typeface="Calibri" panose="020F0502020204030204" pitchFamily="34" charset="0"/>
              </a:rPr>
              <a:t>3) what would you change?  (relates to Overall Liking)</a:t>
            </a:r>
          </a:p>
          <a:p>
            <a:pPr lvl="1">
              <a:spcBef>
                <a:spcPts val="0"/>
              </a:spcBef>
            </a:pPr>
            <a:endParaRPr lang="en-US" sz="1600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1D367-C288-D574-5EB0-CAD43829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3" y="308194"/>
            <a:ext cx="10972800" cy="706874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‘Top 10 most frequent words used - Word Frequency’ is a helpful section to quickly narrow down which words to look deeper into. 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E2AD-6F3A-BE53-F2CF-A382E6CF0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448" y="1825625"/>
            <a:ext cx="3749351" cy="4919124"/>
          </a:xfrm>
        </p:spPr>
        <p:txBody>
          <a:bodyPr>
            <a:normAutofit/>
          </a:bodyPr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It’s not super helpful when words like “make” or “roll” end up in the top 10. Wondering if there would be a way for the scientist to manually ‘remove’ one of the selected top 10 words and it would get replaced by ‘word 11’? If that makes sense?</a:t>
            </a:r>
          </a:p>
          <a:p>
            <a:pPr lvl="1">
              <a:lnSpc>
                <a:spcPct val="10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Texture doesn’t even make the top 10 list, probably since consumers were using different words to describe the texture. So the top 10 words list could be mis-leading?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More helpful and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meaningful</a:t>
            </a: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</a:rPr>
              <a:t> to have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categories tabulated rather than individual words out of context –can quickly establish that people talked about flavor the most, followed by texture, frosting, etc.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57426-CEA2-E033-AA86-A9FCDCF366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02"/>
          <a:stretch/>
        </p:blipFill>
        <p:spPr>
          <a:xfrm>
            <a:off x="703978" y="3934636"/>
            <a:ext cx="6204686" cy="2690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08EDC-5CF2-85B1-49D8-3544DB22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76" y="1229689"/>
            <a:ext cx="7240555" cy="22645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CDE9EF-2BA8-19D6-B9B0-A4BA809892C3}"/>
              </a:ext>
            </a:extLst>
          </p:cNvPr>
          <p:cNvSpPr/>
          <p:nvPr/>
        </p:nvSpPr>
        <p:spPr>
          <a:xfrm>
            <a:off x="293615" y="3598876"/>
            <a:ext cx="738231" cy="335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MMR</a:t>
            </a:r>
          </a:p>
        </p:txBody>
      </p:sp>
    </p:spTree>
    <p:extLst>
      <p:ext uri="{BB962C8B-B14F-4D97-AF65-F5344CB8AC3E}">
        <p14:creationId xmlns:p14="http://schemas.microsoft.com/office/powerpoint/2010/main" val="3641563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0DFD1-21C4-1721-ED0E-1E164404A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48" y="61282"/>
            <a:ext cx="10780553" cy="733833"/>
          </a:xfrm>
        </p:spPr>
        <p:txBody>
          <a:bodyPr>
            <a:normAutofit fontScale="90000"/>
          </a:bodyPr>
          <a:lstStyle/>
          <a:p>
            <a:r>
              <a:rPr lang="en-US" dirty="0"/>
              <a:t>Tabular view for top 10 words with sentiment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B417-562F-1B8E-A393-6F61CF01A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1527" y="1385006"/>
            <a:ext cx="4734886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Tabular view for top 10 words with sentiment (sentiment score is indicative)’: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lnSpc>
                <a:spcPct val="105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Generally, the sentiment score of the individual text is not useful. If I’m reading those individual comments anyway, I can assess the sentiment.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 would be MUCH more helpful to have an overall sentiment score for each sample so we could see at a high level, for that text comment, are people speaking more or less positively about the samples. </a:t>
            </a: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</a:rPr>
              <a:t>Sentiment score also seems off – with some high response values having low sentiment.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1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6B97D-4E4F-5DC3-A8AB-0FD395AB8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8" y="1561542"/>
            <a:ext cx="6755364" cy="19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0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9AF9-2548-A872-B461-98559ED8C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79" y="169916"/>
            <a:ext cx="10515600" cy="1022241"/>
          </a:xfrm>
        </p:spPr>
        <p:txBody>
          <a:bodyPr/>
          <a:lstStyle/>
          <a:p>
            <a:r>
              <a:rPr lang="en-US" dirty="0"/>
              <a:t>Text Data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179B2-C6C7-20B2-B49A-CF21E4E78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6" y="1463019"/>
            <a:ext cx="10515600" cy="4351338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‘co-location’ didn’t really end up being that useful. It wasn’t quite enough context for me to understand what the comment was, so that’s when I ended up just using the tabular view for the top 10 words with sentiment to see the full text comment.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Collocation, ‘Sentiment – Question’ and Sentiment Average are not as useful to display with teams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2911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D3D51-7E19-1FD2-84CC-8DC6102F7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4AFC-6F86-4644-B060-63078682B05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6225A-AC5A-0968-2F49-3D66B9334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2"/>
          <a:stretch/>
        </p:blipFill>
        <p:spPr>
          <a:xfrm>
            <a:off x="1063818" y="1052259"/>
            <a:ext cx="5296250" cy="2296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045FED-23E1-97EC-85C7-E32955813901}"/>
              </a:ext>
            </a:extLst>
          </p:cNvPr>
          <p:cNvSpPr/>
          <p:nvPr/>
        </p:nvSpPr>
        <p:spPr>
          <a:xfrm>
            <a:off x="199237" y="713064"/>
            <a:ext cx="738231" cy="335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MMR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D4455-E1AE-F721-1FD6-67BCF72DED1E}"/>
              </a:ext>
            </a:extLst>
          </p:cNvPr>
          <p:cNvSpPr txBox="1"/>
          <p:nvPr/>
        </p:nvSpPr>
        <p:spPr>
          <a:xfrm>
            <a:off x="6814286" y="1242508"/>
            <a:ext cx="5156433" cy="86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More helpful and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meaningful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 to have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categories tabulated rather than individual words out of context –can quickly establish that people talked about flavor the most, followed by texture, frosting, etc.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7B74499-9123-A975-D48C-0C2445A7272E}"/>
              </a:ext>
            </a:extLst>
          </p:cNvPr>
          <p:cNvSpPr txBox="1">
            <a:spLocks/>
          </p:cNvSpPr>
          <p:nvPr/>
        </p:nvSpPr>
        <p:spPr>
          <a:xfrm>
            <a:off x="11364864" y="6475125"/>
            <a:ext cx="78187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A64AFC-6F86-4644-B060-63078682B05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7E7B1-3865-2FF6-63F7-85B6B26F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26" y="3509016"/>
            <a:ext cx="4363673" cy="32422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16991B-FCE6-417C-959C-43DADFB2E68F}"/>
              </a:ext>
            </a:extLst>
          </p:cNvPr>
          <p:cNvSpPr txBox="1"/>
          <p:nvPr/>
        </p:nvSpPr>
        <p:spPr>
          <a:xfrm>
            <a:off x="6822225" y="3348985"/>
            <a:ext cx="4997863" cy="105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Can broader categories be broken down into more specifics</a:t>
            </a:r>
            <a:r>
              <a:rPr lang="en-US" sz="1200" dirty="0">
                <a:latin typeface="Calibri" panose="020F0502020204030204" pitchFamily="34" charset="0"/>
                <a:ea typeface="Times New Roman" panose="02020603050405020304" pitchFamily="18" charset="0"/>
              </a:rPr>
              <a:t>? </a:t>
            </a:r>
            <a:r>
              <a:rPr lang="en-U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Again, more helpful to have it tabulated and in % form rather than in a table with each individual comment.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F2CE2B-FA10-2461-1B90-9A1E13BA4AAA}"/>
              </a:ext>
            </a:extLst>
          </p:cNvPr>
          <p:cNvSpPr txBox="1">
            <a:spLocks/>
          </p:cNvSpPr>
          <p:nvPr/>
        </p:nvSpPr>
        <p:spPr>
          <a:xfrm>
            <a:off x="199237" y="97965"/>
            <a:ext cx="10972800" cy="4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Additional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9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545FF-DD17-DD11-3535-DCF6E064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4AFC-6F86-4644-B060-63078682B05C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6A1DE-B87C-B911-2269-0E9E9230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40" y="1086758"/>
            <a:ext cx="5757975" cy="2483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BB56B8-9B9D-B8A4-09FA-379A7A244F95}"/>
              </a:ext>
            </a:extLst>
          </p:cNvPr>
          <p:cNvSpPr txBox="1"/>
          <p:nvPr/>
        </p:nvSpPr>
        <p:spPr>
          <a:xfrm>
            <a:off x="7187967" y="2087015"/>
            <a:ext cx="4643307" cy="973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 each word - be able to separate out the tabulations and percentages for the different liking scores. </a:t>
            </a: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They’re also adding the sentiment onto these tabulations rather than how our tool is assigning a sentiment to individual comments, which is not very helpful.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74B8F2-FE59-2F74-FE08-E2B3E3E48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73572"/>
            <a:ext cx="6224631" cy="286020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9933EA-FAB5-D11B-F86D-B1A0D099A983}"/>
              </a:ext>
            </a:extLst>
          </p:cNvPr>
          <p:cNvSpPr txBox="1">
            <a:spLocks/>
          </p:cNvSpPr>
          <p:nvPr/>
        </p:nvSpPr>
        <p:spPr>
          <a:xfrm>
            <a:off x="609599" y="274638"/>
            <a:ext cx="10972800" cy="4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Additional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8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D1F77-5FA7-0F61-EEB7-D04DA99DE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8264" y="1600201"/>
            <a:ext cx="3554135" cy="4525963"/>
          </a:xfrm>
        </p:spPr>
        <p:txBody>
          <a:bodyPr/>
          <a:lstStyle/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his is an interesting visual -shows the components of each overall topic, and that the box is the relative size of what % of consumers talked about that topic.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Maybe more of an overview tool for the scientist rather than for a report, but an interesting way to visualize it all.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7B787-5DB3-2DD4-CB54-C6206925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4AFC-6F86-4644-B060-63078682B05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F7FE5-A00D-E5D5-1578-A6AAF201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1" y="1777929"/>
            <a:ext cx="7503902" cy="34363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142ECE-DA70-E1F1-859C-B45C19A26964}"/>
              </a:ext>
            </a:extLst>
          </p:cNvPr>
          <p:cNvSpPr txBox="1">
            <a:spLocks/>
          </p:cNvSpPr>
          <p:nvPr/>
        </p:nvSpPr>
        <p:spPr>
          <a:xfrm>
            <a:off x="307595" y="812814"/>
            <a:ext cx="10972800" cy="43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Additional Ideas</a:t>
            </a:r>
          </a:p>
        </p:txBody>
      </p:sp>
    </p:spTree>
    <p:extLst>
      <p:ext uri="{BB962C8B-B14F-4D97-AF65-F5344CB8AC3E}">
        <p14:creationId xmlns:p14="http://schemas.microsoft.com/office/powerpoint/2010/main" val="304071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91281-6B33-D992-F881-E7821755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C2BD5-BFFE-E4D4-FCB3-AC5FDD143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Overall, we find it value added to get a bird’s eye view of the text data and the broad trends in it. </a:t>
            </a:r>
          </a:p>
          <a:p>
            <a:pPr lvl="1"/>
            <a:r>
              <a:rPr lang="en-US" dirty="0"/>
              <a:t>However, we think it can be improved to make even more business impact!</a:t>
            </a:r>
          </a:p>
          <a:p>
            <a:endParaRPr lang="en-US" dirty="0"/>
          </a:p>
          <a:p>
            <a:r>
              <a:rPr lang="en-US" dirty="0"/>
              <a:t>Is there ability to take out words that are not useful (like, make, etc.) and can we further categorize into flavor, texture, appearance, etc.?</a:t>
            </a:r>
          </a:p>
          <a:p>
            <a:pPr lvl="1"/>
            <a:r>
              <a:rPr lang="en-US" dirty="0"/>
              <a:t>Does this require some ‘human intervention’ to help pull out non-meaningful words and create the categories?</a:t>
            </a:r>
          </a:p>
          <a:p>
            <a:pPr lvl="1"/>
            <a:r>
              <a:rPr lang="en-US" dirty="0"/>
              <a:t>Can we build displays off these categories </a:t>
            </a:r>
          </a:p>
          <a:p>
            <a:pPr lvl="1"/>
            <a:endParaRPr lang="en-US" dirty="0"/>
          </a:p>
          <a:p>
            <a:r>
              <a:rPr lang="en-US" dirty="0"/>
              <a:t>Can we leverage a more accurate sentiment analysis tool? </a:t>
            </a:r>
          </a:p>
          <a:p>
            <a:pPr lvl="1"/>
            <a:r>
              <a:rPr lang="en-US" dirty="0"/>
              <a:t>Google Bert?</a:t>
            </a:r>
          </a:p>
          <a:p>
            <a:endParaRPr lang="en-US" dirty="0"/>
          </a:p>
          <a:p>
            <a:r>
              <a:rPr lang="en-US" dirty="0"/>
              <a:t>We’d recommend removing sentiment score graphs </a:t>
            </a:r>
            <a:r>
              <a:rPr lang="en-US" sz="3300" dirty="0"/>
              <a:t>(Top 10 most frequent words used - Sentiment Average and Sentiment – Question)</a:t>
            </a:r>
          </a:p>
          <a:p>
            <a:endParaRPr lang="en-US" sz="3300" dirty="0"/>
          </a:p>
          <a:p>
            <a:r>
              <a:rPr lang="en-US" sz="3300" dirty="0"/>
              <a:t>Can we replace the above with other</a:t>
            </a:r>
            <a:r>
              <a:rPr lang="en-US" dirty="0"/>
              <a:t> charts that are more meaningful?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Charts that display separated </a:t>
            </a:r>
            <a:r>
              <a:rPr lang="en-US" sz="2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out tabulations and percentages for the different liking scores (1-5, 6-9).</a:t>
            </a:r>
          </a:p>
          <a:p>
            <a:pPr lvl="1"/>
            <a:r>
              <a:rPr lang="en-US" dirty="0"/>
              <a:t>Tree Map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812CB-AE5D-76F4-1E32-34A970D3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64AFC-6F86-4644-B060-63078682B0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343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8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ject YBC Shelf Life CLT (59278) Reports">
  <a:themeElements>
    <a:clrScheme name="PGI Template">
      <a:dk1>
        <a:sysClr val="windowText" lastClr="000000"/>
      </a:dk1>
      <a:lt1>
        <a:srgbClr val="EAEAEA"/>
      </a:lt1>
      <a:dk2>
        <a:srgbClr val="009DD9"/>
      </a:dk2>
      <a:lt2>
        <a:srgbClr val="AAD6F4"/>
      </a:lt2>
      <a:accent1>
        <a:srgbClr val="F79646"/>
      </a:accent1>
      <a:accent2>
        <a:srgbClr val="DB494C"/>
      </a:accent2>
      <a:accent3>
        <a:srgbClr val="92D050"/>
      </a:accent3>
      <a:accent4>
        <a:srgbClr val="E9E658"/>
      </a:accent4>
      <a:accent5>
        <a:srgbClr val="FFFFFF"/>
      </a:accent5>
      <a:accent6>
        <a:srgbClr val="DB494C"/>
      </a:accent6>
      <a:hlink>
        <a:srgbClr val="DB494C"/>
      </a:hlink>
      <a:folHlink>
        <a:srgbClr val="5423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Override1.xml><?xml version="1.0" encoding="utf-8"?>
<a:themeOverride xmlns:a="http://schemas.openxmlformats.org/drawingml/2006/main">
  <a:clrScheme name="PGI Template">
    <a:dk1>
      <a:sysClr val="windowText" lastClr="000000"/>
    </a:dk1>
    <a:lt1>
      <a:srgbClr val="EAEAEA"/>
    </a:lt1>
    <a:dk2>
      <a:srgbClr val="009DD9"/>
    </a:dk2>
    <a:lt2>
      <a:srgbClr val="AAD6F4"/>
    </a:lt2>
    <a:accent1>
      <a:srgbClr val="F79646"/>
    </a:accent1>
    <a:accent2>
      <a:srgbClr val="DB494C"/>
    </a:accent2>
    <a:accent3>
      <a:srgbClr val="92D050"/>
    </a:accent3>
    <a:accent4>
      <a:srgbClr val="E9E658"/>
    </a:accent4>
    <a:accent5>
      <a:srgbClr val="FFFFFF"/>
    </a:accent5>
    <a:accent6>
      <a:srgbClr val="DB494C"/>
    </a:accent6>
    <a:hlink>
      <a:srgbClr val="DB494C"/>
    </a:hlink>
    <a:folHlink>
      <a:srgbClr val="542378"/>
    </a:folHlink>
  </a:clrScheme>
</a:themeOverride>
</file>

<file path=ppt/theme/themeOverride2.xml><?xml version="1.0" encoding="utf-8"?>
<a:themeOverride xmlns:a="http://schemas.openxmlformats.org/drawingml/2006/main">
  <a:clrScheme name="PGI Template">
    <a:dk1>
      <a:sysClr val="windowText" lastClr="000000"/>
    </a:dk1>
    <a:lt1>
      <a:srgbClr val="EAEAEA"/>
    </a:lt1>
    <a:dk2>
      <a:srgbClr val="009DD9"/>
    </a:dk2>
    <a:lt2>
      <a:srgbClr val="AAD6F4"/>
    </a:lt2>
    <a:accent1>
      <a:srgbClr val="F79646"/>
    </a:accent1>
    <a:accent2>
      <a:srgbClr val="DB494C"/>
    </a:accent2>
    <a:accent3>
      <a:srgbClr val="92D050"/>
    </a:accent3>
    <a:accent4>
      <a:srgbClr val="E9E658"/>
    </a:accent4>
    <a:accent5>
      <a:srgbClr val="FFFFFF"/>
    </a:accent5>
    <a:accent6>
      <a:srgbClr val="DB494C"/>
    </a:accent6>
    <a:hlink>
      <a:srgbClr val="DB494C"/>
    </a:hlink>
    <a:folHlink>
      <a:srgbClr val="542378"/>
    </a:folHlink>
  </a:clrScheme>
</a:themeOverride>
</file>

<file path=ppt/theme/themeOverride3.xml><?xml version="1.0" encoding="utf-8"?>
<a:themeOverride xmlns:a="http://schemas.openxmlformats.org/drawingml/2006/main">
  <a:clrScheme name="PGI Template">
    <a:dk1>
      <a:sysClr val="windowText" lastClr="000000"/>
    </a:dk1>
    <a:lt1>
      <a:srgbClr val="EAEAEA"/>
    </a:lt1>
    <a:dk2>
      <a:srgbClr val="009DD9"/>
    </a:dk2>
    <a:lt2>
      <a:srgbClr val="AAD6F4"/>
    </a:lt2>
    <a:accent1>
      <a:srgbClr val="F79646"/>
    </a:accent1>
    <a:accent2>
      <a:srgbClr val="DB494C"/>
    </a:accent2>
    <a:accent3>
      <a:srgbClr val="92D050"/>
    </a:accent3>
    <a:accent4>
      <a:srgbClr val="E9E658"/>
    </a:accent4>
    <a:accent5>
      <a:srgbClr val="FFFFFF"/>
    </a:accent5>
    <a:accent6>
      <a:srgbClr val="DB494C"/>
    </a:accent6>
    <a:hlink>
      <a:srgbClr val="DB494C"/>
    </a:hlink>
    <a:folHlink>
      <a:srgbClr val="542378"/>
    </a:folHlink>
  </a:clrScheme>
</a:themeOverride>
</file>

<file path=ppt/theme/themeOverride4.xml><?xml version="1.0" encoding="utf-8"?>
<a:themeOverride xmlns:a="http://schemas.openxmlformats.org/drawingml/2006/main">
  <a:clrScheme name="PGI Template">
    <a:dk1>
      <a:sysClr val="windowText" lastClr="000000"/>
    </a:dk1>
    <a:lt1>
      <a:srgbClr val="EAEAEA"/>
    </a:lt1>
    <a:dk2>
      <a:srgbClr val="009DD9"/>
    </a:dk2>
    <a:lt2>
      <a:srgbClr val="AAD6F4"/>
    </a:lt2>
    <a:accent1>
      <a:srgbClr val="F79646"/>
    </a:accent1>
    <a:accent2>
      <a:srgbClr val="DB494C"/>
    </a:accent2>
    <a:accent3>
      <a:srgbClr val="92D050"/>
    </a:accent3>
    <a:accent4>
      <a:srgbClr val="E9E658"/>
    </a:accent4>
    <a:accent5>
      <a:srgbClr val="FFFFFF"/>
    </a:accent5>
    <a:accent6>
      <a:srgbClr val="DB494C"/>
    </a:accent6>
    <a:hlink>
      <a:srgbClr val="DB494C"/>
    </a:hlink>
    <a:folHlink>
      <a:srgbClr val="54237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797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Courier New</vt:lpstr>
      <vt:lpstr>Rockwell</vt:lpstr>
      <vt:lpstr>Segoe UI</vt:lpstr>
      <vt:lpstr>Segoe UI Semibold</vt:lpstr>
      <vt:lpstr>Symbol</vt:lpstr>
      <vt:lpstr>Wingdings</vt:lpstr>
      <vt:lpstr>1_Office Theme</vt:lpstr>
      <vt:lpstr>1_Project YBC Shelf Life CLT (59278) Reports</vt:lpstr>
      <vt:lpstr>Text Data Dashboard feedback </vt:lpstr>
      <vt:lpstr>Two studies</vt:lpstr>
      <vt:lpstr>‘Top 10 most frequent words used - Word Frequency’ is a helpful section to quickly narrow down which words to look deeper into. </vt:lpstr>
      <vt:lpstr>Tabular view for top 10 words with sentiment </vt:lpstr>
      <vt:lpstr>Text Data Dashboard</vt:lpstr>
      <vt:lpstr>PowerPoint Presentation</vt:lpstr>
      <vt:lpstr>PowerPoint Presentation</vt:lpstr>
      <vt:lpstr>PowerPoint Presentation</vt:lpstr>
      <vt:lpstr>In Summary</vt:lpstr>
    </vt:vector>
  </TitlesOfParts>
  <Company>General Mills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Data Dashboard feedback </dc:title>
  <dc:creator>Janavi Kumar</dc:creator>
  <cp:lastModifiedBy>Janavi Kumar</cp:lastModifiedBy>
  <cp:revision>1</cp:revision>
  <dcterms:created xsi:type="dcterms:W3CDTF">2022-08-24T18:04:14Z</dcterms:created>
  <dcterms:modified xsi:type="dcterms:W3CDTF">2022-10-13T13:46:16Z</dcterms:modified>
</cp:coreProperties>
</file>